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9" r:id="rId10"/>
    <p:sldId id="263" r:id="rId11"/>
    <p:sldId id="271" r:id="rId12"/>
    <p:sldId id="275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D6D"/>
    <a:srgbClr val="3679A4"/>
    <a:srgbClr val="63A0D7"/>
    <a:srgbClr val="FFFFFF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363" dt="2023-03-08T11:46:08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08T11:53:16.703" v="3871" actId="2711"/>
      <pc:docMkLst>
        <pc:docMk/>
      </pc:docMkLst>
      <pc:sldChg chg="modSp mod">
        <pc:chgData name="jaesung" userId="eba24deada9c5843" providerId="LiveId" clId="{2BC64ADA-2E29-4331-AD89-7BC66B9A7B0C}" dt="2023-03-08T11:53:16.703" v="3871" actId="2711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</pc:sldChg>
      <pc:sldChg chg="addSp modSp new mod">
        <pc:chgData name="jaesung" userId="eba24deada9c5843" providerId="LiveId" clId="{2BC64ADA-2E29-4331-AD89-7BC66B9A7B0C}" dt="2023-03-06T12:54:14.671" v="458" actId="20577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6T12:54:14.671" v="458" actId="20577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6T13:20:41.979" v="521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6T13:19:22.635" v="511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mod modNotesTx">
        <pc:chgData name="jaesung" userId="eba24deada9c5843" providerId="LiveId" clId="{2BC64ADA-2E29-4331-AD89-7BC66B9A7B0C}" dt="2023-03-07T13:58:42.285" v="3082" actId="20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07T11:36:29.964" v="1464" actId="2711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06T13:24:22.721" v="610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07T11:36:15.472" v="1462" actId="2711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07T11:36:21.993" v="1463" actId="2711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07T11:36:29.964" v="1464" actId="2711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mod">
          <ac:chgData name="jaesung" userId="eba24deada9c5843" providerId="LiveId" clId="{2BC64ADA-2E29-4331-AD89-7BC66B9A7B0C}" dt="2023-03-07T11:35:22.760" v="1446"/>
          <ac:spMkLst>
            <pc:docMk/>
            <pc:sldMk cId="2138615794" sldId="262"/>
            <ac:spMk id="13" creationId="{D0DE3768-61FC-3B2B-F785-3DC276B9B38E}"/>
          </ac:spMkLst>
        </pc:sp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07T13:11:21.781" v="2942" actId="255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07T12:45:37.845" v="2719" actId="1076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07T13:11:21.781" v="2942" actId="255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07T13:32:52.101" v="3015" actId="1036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mod">
        <pc:chgData name="jaesung" userId="eba24deada9c5843" providerId="LiveId" clId="{2BC64ADA-2E29-4331-AD89-7BC66B9A7B0C}" dt="2023-03-08T11:41:32.400" v="3811" actId="2057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07T14:32:24.382" v="3231" actId="20577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mod">
        <pc:chgData name="jaesung" userId="eba24deada9c5843" providerId="LiveId" clId="{2BC64ADA-2E29-4331-AD89-7BC66B9A7B0C}" dt="2023-03-07T14:35:40.849" v="3245" actId="1076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modSp add mod">
        <pc:chgData name="jaesung" userId="eba24deada9c5843" providerId="LiveId" clId="{2BC64ADA-2E29-4331-AD89-7BC66B9A7B0C}" dt="2023-03-07T15:09:52.661" v="3264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7T15:09:52.661" v="3264" actId="1076"/>
          <ac:picMkLst>
            <pc:docMk/>
            <pc:sldMk cId="1195424855" sldId="273"/>
            <ac:picMk id="4" creationId="{03660530-1078-7AEF-7B5D-AFD6166CD4BC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delSp modSp add mod">
        <pc:chgData name="jaesung" userId="eba24deada9c5843" providerId="LiveId" clId="{2BC64ADA-2E29-4331-AD89-7BC66B9A7B0C}" dt="2023-03-07T14:33:25.082" v="3238" actId="2057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07T14:33:25.082" v="3238" actId="2057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08T11:46:08.548" v="3861" actId="1035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08T11:23:29.654" v="3713" actId="2711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mod">
          <ac:chgData name="jaesung" userId="eba24deada9c5843" providerId="LiveId" clId="{2BC64ADA-2E29-4331-AD89-7BC66B9A7B0C}" dt="2023-03-08T11:36:34.710" v="3802" actId="1076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1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425853"/>
              </p:ext>
            </p:extLst>
          </p:nvPr>
        </p:nvGraphicFramePr>
        <p:xfrm>
          <a:off x="817905" y="1300900"/>
          <a:ext cx="9794190" cy="494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비행 유무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유무를 계산한다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F34442F2-398D-09E1-38A5-A0112FFC54B2}"/>
              </a:ext>
            </a:extLst>
          </p:cNvPr>
          <p:cNvSpPr/>
          <p:nvPr/>
        </p:nvSpPr>
        <p:spPr>
          <a:xfrm>
            <a:off x="1443350" y="2181290"/>
            <a:ext cx="1810200" cy="2928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728F0866-CFB4-0610-E637-303E7365DDFB}"/>
              </a:ext>
            </a:extLst>
          </p:cNvPr>
          <p:cNvSpPr/>
          <p:nvPr/>
        </p:nvSpPr>
        <p:spPr>
          <a:xfrm>
            <a:off x="4747375" y="1597690"/>
            <a:ext cx="1208400" cy="6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Ground Station</a:t>
            </a:r>
            <a:endParaRPr sz="1300" b="1"/>
          </a:p>
        </p:txBody>
      </p:sp>
      <p:grpSp>
        <p:nvGrpSpPr>
          <p:cNvPr id="8" name="Google Shape;56;p13">
            <a:extLst>
              <a:ext uri="{FF2B5EF4-FFF2-40B4-BE49-F238E27FC236}">
                <a16:creationId xmlns:a16="http://schemas.microsoft.com/office/drawing/2014/main" id="{E6FDBECF-DAC0-99B4-E47D-EA7F351E05C6}"/>
              </a:ext>
            </a:extLst>
          </p:cNvPr>
          <p:cNvGrpSpPr/>
          <p:nvPr/>
        </p:nvGrpSpPr>
        <p:grpSpPr>
          <a:xfrm>
            <a:off x="4747354" y="3348040"/>
            <a:ext cx="2557008" cy="1761600"/>
            <a:chOff x="2995988" y="2032475"/>
            <a:chExt cx="2160000" cy="1761600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2995988" y="2032475"/>
              <a:ext cx="2160000" cy="17616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dk1"/>
                  </a:solidFill>
                </a:rPr>
                <a:t>Flight Controller</a:t>
              </a: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" name="Google Shape;58;p13">
              <a:extLst>
                <a:ext uri="{FF2B5EF4-FFF2-40B4-BE49-F238E27FC236}">
                  <a16:creationId xmlns:a16="http://schemas.microsoft.com/office/drawing/2014/main" id="{A88C19BB-1444-5312-5DFD-A288AAA0001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78337" y="2855175"/>
              <a:ext cx="1795325" cy="7528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" name="Google Shape;59;p13">
            <a:extLst>
              <a:ext uri="{FF2B5EF4-FFF2-40B4-BE49-F238E27FC236}">
                <a16:creationId xmlns:a16="http://schemas.microsoft.com/office/drawing/2014/main" id="{BA6C5DE4-913C-4123-755D-D4CA606C1436}"/>
              </a:ext>
            </a:extLst>
          </p:cNvPr>
          <p:cNvSpPr/>
          <p:nvPr/>
        </p:nvSpPr>
        <p:spPr>
          <a:xfrm>
            <a:off x="4747375" y="255131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Telemetry</a:t>
            </a:r>
            <a:endParaRPr sz="900" b="1">
              <a:solidFill>
                <a:schemeClr val="dk1"/>
              </a:solidFill>
            </a:endParaRPr>
          </a:p>
        </p:txBody>
      </p:sp>
      <p:cxnSp>
        <p:nvCxnSpPr>
          <p:cNvPr id="12" name="Google Shape;60;p13">
            <a:extLst>
              <a:ext uri="{FF2B5EF4-FFF2-40B4-BE49-F238E27FC236}">
                <a16:creationId xmlns:a16="http://schemas.microsoft.com/office/drawing/2014/main" id="{C91421D6-BD7F-663E-B411-843E7213A7D6}"/>
              </a:ext>
            </a:extLst>
          </p:cNvPr>
          <p:cNvCxnSpPr/>
          <p:nvPr/>
        </p:nvCxnSpPr>
        <p:spPr>
          <a:xfrm>
            <a:off x="5337525" y="299619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" name="Google Shape;61;p13">
            <a:extLst>
              <a:ext uri="{FF2B5EF4-FFF2-40B4-BE49-F238E27FC236}">
                <a16:creationId xmlns:a16="http://schemas.microsoft.com/office/drawing/2014/main" id="{DD97FD2D-E56B-D882-2FB7-1FE16E7B3315}"/>
              </a:ext>
            </a:extLst>
          </p:cNvPr>
          <p:cNvCxnSpPr/>
          <p:nvPr/>
        </p:nvCxnSpPr>
        <p:spPr>
          <a:xfrm>
            <a:off x="5337525" y="220759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4" name="Google Shape;62;p13">
            <a:extLst>
              <a:ext uri="{FF2B5EF4-FFF2-40B4-BE49-F238E27FC236}">
                <a16:creationId xmlns:a16="http://schemas.microsoft.com/office/drawing/2014/main" id="{3C86C82D-E7BE-14E6-653C-9CCA92F3705E}"/>
              </a:ext>
            </a:extLst>
          </p:cNvPr>
          <p:cNvSpPr/>
          <p:nvPr/>
        </p:nvSpPr>
        <p:spPr>
          <a:xfrm>
            <a:off x="6096000" y="1597690"/>
            <a:ext cx="1208400" cy="6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RC</a:t>
            </a:r>
            <a:br>
              <a:rPr lang="ko" sz="1300" b="1"/>
            </a:br>
            <a:r>
              <a:rPr lang="ko" sz="1300" b="1"/>
              <a:t>Controller</a:t>
            </a:r>
            <a:endParaRPr sz="1300" b="1"/>
          </a:p>
        </p:txBody>
      </p:sp>
      <p:sp>
        <p:nvSpPr>
          <p:cNvPr id="15" name="Google Shape;63;p13">
            <a:extLst>
              <a:ext uri="{FF2B5EF4-FFF2-40B4-BE49-F238E27FC236}">
                <a16:creationId xmlns:a16="http://schemas.microsoft.com/office/drawing/2014/main" id="{6EBDBE7B-C7FD-D472-C6E0-97746EDB8E8C}"/>
              </a:ext>
            </a:extLst>
          </p:cNvPr>
          <p:cNvSpPr/>
          <p:nvPr/>
        </p:nvSpPr>
        <p:spPr>
          <a:xfrm>
            <a:off x="6096000" y="253816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RC Radio</a:t>
            </a:r>
            <a:endParaRPr sz="900" b="1">
              <a:solidFill>
                <a:schemeClr val="dk1"/>
              </a:solidFill>
            </a:endParaRPr>
          </a:p>
        </p:txBody>
      </p:sp>
      <p:cxnSp>
        <p:nvCxnSpPr>
          <p:cNvPr id="16" name="Google Shape;64;p13">
            <a:extLst>
              <a:ext uri="{FF2B5EF4-FFF2-40B4-BE49-F238E27FC236}">
                <a16:creationId xmlns:a16="http://schemas.microsoft.com/office/drawing/2014/main" id="{684B8804-3628-4D60-8FA1-F7F15EF3AB52}"/>
              </a:ext>
            </a:extLst>
          </p:cNvPr>
          <p:cNvCxnSpPr/>
          <p:nvPr/>
        </p:nvCxnSpPr>
        <p:spPr>
          <a:xfrm>
            <a:off x="6686150" y="2983040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" name="Google Shape;65;p13">
            <a:extLst>
              <a:ext uri="{FF2B5EF4-FFF2-40B4-BE49-F238E27FC236}">
                <a16:creationId xmlns:a16="http://schemas.microsoft.com/office/drawing/2014/main" id="{E08D92F6-CC26-6E30-8DAE-C7B536DE13B3}"/>
              </a:ext>
            </a:extLst>
          </p:cNvPr>
          <p:cNvCxnSpPr/>
          <p:nvPr/>
        </p:nvCxnSpPr>
        <p:spPr>
          <a:xfrm>
            <a:off x="6686150" y="2209215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med" len="med"/>
            <a:tailEnd type="triangle" w="med" len="med"/>
          </a:ln>
        </p:spPr>
      </p:cxnSp>
      <p:sp>
        <p:nvSpPr>
          <p:cNvPr id="18" name="Google Shape;66;p13">
            <a:extLst>
              <a:ext uri="{FF2B5EF4-FFF2-40B4-BE49-F238E27FC236}">
                <a16:creationId xmlns:a16="http://schemas.microsoft.com/office/drawing/2014/main" id="{8E57D23D-2E20-9084-4A1A-C1244C0BAABC}"/>
              </a:ext>
            </a:extLst>
          </p:cNvPr>
          <p:cNvSpPr txBox="1"/>
          <p:nvPr/>
        </p:nvSpPr>
        <p:spPr>
          <a:xfrm>
            <a:off x="4640050" y="2217903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MAVLink</a:t>
            </a:r>
            <a:endParaRPr sz="900"/>
          </a:p>
        </p:txBody>
      </p: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6230475" y="5755215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4792375" y="5755215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Motors</a:t>
            </a:r>
            <a:endParaRPr sz="900" b="1">
              <a:solidFill>
                <a:schemeClr val="dk1"/>
              </a:solidFill>
            </a:endParaRPr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7668575" y="5755215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sz="1100" dirty="0">
              <a:solidFill>
                <a:schemeClr val="dk1"/>
              </a:solidFill>
            </a:endParaRPr>
          </a:p>
        </p:txBody>
      </p:sp>
      <p:cxnSp>
        <p:nvCxnSpPr>
          <p:cNvPr id="22" name="Google Shape;70;p13">
            <a:extLst>
              <a:ext uri="{FF2B5EF4-FFF2-40B4-BE49-F238E27FC236}">
                <a16:creationId xmlns:a16="http://schemas.microsoft.com/office/drawing/2014/main" id="{0DD53965-AE0E-CF18-C73A-FF3B40D4EE48}"/>
              </a:ext>
            </a:extLst>
          </p:cNvPr>
          <p:cNvCxnSpPr/>
          <p:nvPr/>
        </p:nvCxnSpPr>
        <p:spPr>
          <a:xfrm rot="10800000">
            <a:off x="6842925" y="5119865"/>
            <a:ext cx="0" cy="6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endCxn id="20" idx="0"/>
          </p:cNvCxnSpPr>
          <p:nvPr/>
        </p:nvCxnSpPr>
        <p:spPr>
          <a:xfrm>
            <a:off x="5391175" y="5128815"/>
            <a:ext cx="5400" cy="6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72;p13">
            <a:extLst>
              <a:ext uri="{FF2B5EF4-FFF2-40B4-BE49-F238E27FC236}">
                <a16:creationId xmlns:a16="http://schemas.microsoft.com/office/drawing/2014/main" id="{030C6EF4-C74B-4A6D-24AA-54CE473BAB3B}"/>
              </a:ext>
            </a:extLst>
          </p:cNvPr>
          <p:cNvCxnSpPr>
            <a:stCxn id="9" idx="3"/>
            <a:endCxn id="21" idx="0"/>
          </p:cNvCxnSpPr>
          <p:nvPr/>
        </p:nvCxnSpPr>
        <p:spPr>
          <a:xfrm>
            <a:off x="7304362" y="4228840"/>
            <a:ext cx="1145400" cy="152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73;p13">
            <a:extLst>
              <a:ext uri="{FF2B5EF4-FFF2-40B4-BE49-F238E27FC236}">
                <a16:creationId xmlns:a16="http://schemas.microsoft.com/office/drawing/2014/main" id="{6FE303ED-BE50-6E5B-CB02-07F6C9A72171}"/>
              </a:ext>
            </a:extLst>
          </p:cNvPr>
          <p:cNvSpPr/>
          <p:nvPr/>
        </p:nvSpPr>
        <p:spPr>
          <a:xfrm>
            <a:off x="1721150" y="3412565"/>
            <a:ext cx="1254600" cy="60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Gazebo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</a:rPr>
              <a:t>Simulator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6" name="Google Shape;74;p13">
            <a:extLst>
              <a:ext uri="{FF2B5EF4-FFF2-40B4-BE49-F238E27FC236}">
                <a16:creationId xmlns:a16="http://schemas.microsoft.com/office/drawing/2014/main" id="{C26AB999-7147-407A-1D20-CB4F90A49D0F}"/>
              </a:ext>
            </a:extLst>
          </p:cNvPr>
          <p:cNvSpPr/>
          <p:nvPr/>
        </p:nvSpPr>
        <p:spPr>
          <a:xfrm>
            <a:off x="1721150" y="2749328"/>
            <a:ext cx="12546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</a:rPr>
              <a:t>QGroundControl</a:t>
            </a:r>
            <a:endParaRPr sz="1000" b="1">
              <a:solidFill>
                <a:schemeClr val="dk1"/>
              </a:solidFill>
            </a:endParaRPr>
          </a:p>
        </p:txBody>
      </p:sp>
      <p:cxnSp>
        <p:nvCxnSpPr>
          <p:cNvPr id="27" name="Google Shape;75;p13">
            <a:extLst>
              <a:ext uri="{FF2B5EF4-FFF2-40B4-BE49-F238E27FC236}">
                <a16:creationId xmlns:a16="http://schemas.microsoft.com/office/drawing/2014/main" id="{1479C0B8-FF35-D6C2-37E6-AEE2ADC2C0A7}"/>
              </a:ext>
            </a:extLst>
          </p:cNvPr>
          <p:cNvCxnSpPr/>
          <p:nvPr/>
        </p:nvCxnSpPr>
        <p:spPr>
          <a:xfrm>
            <a:off x="3253425" y="3717515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" name="Google Shape;76;p13">
            <a:extLst>
              <a:ext uri="{FF2B5EF4-FFF2-40B4-BE49-F238E27FC236}">
                <a16:creationId xmlns:a16="http://schemas.microsoft.com/office/drawing/2014/main" id="{5FBB35A4-9A4B-8108-1B5C-61030D739346}"/>
              </a:ext>
            </a:extLst>
          </p:cNvPr>
          <p:cNvSpPr txBox="1"/>
          <p:nvPr/>
        </p:nvSpPr>
        <p:spPr>
          <a:xfrm>
            <a:off x="3379875" y="3224915"/>
            <a:ext cx="114167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Serial</a:t>
            </a:r>
            <a:br>
              <a:rPr lang="ko" sz="1000" dirty="0"/>
            </a:br>
            <a:r>
              <a:rPr lang="ko" sz="1000" dirty="0"/>
              <a:t>Communication</a:t>
            </a:r>
            <a:endParaRPr sz="1000" dirty="0"/>
          </a:p>
        </p:txBody>
      </p:sp>
      <p:sp>
        <p:nvSpPr>
          <p:cNvPr id="29" name="Google Shape;77;p13">
            <a:extLst>
              <a:ext uri="{FF2B5EF4-FFF2-40B4-BE49-F238E27FC236}">
                <a16:creationId xmlns:a16="http://schemas.microsoft.com/office/drawing/2014/main" id="{BCE90638-B6A8-FEAA-5BDE-3672C24CF413}"/>
              </a:ext>
            </a:extLst>
          </p:cNvPr>
          <p:cNvSpPr/>
          <p:nvPr/>
        </p:nvSpPr>
        <p:spPr>
          <a:xfrm>
            <a:off x="1721150" y="4232690"/>
            <a:ext cx="1254600" cy="60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999999"/>
                </a:solidFill>
              </a:rPr>
              <a:t>API/Offboard</a:t>
            </a:r>
            <a:endParaRPr sz="1200" b="1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ROS Kinetic MAVSDK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30" name="Google Shape;78;p13">
            <a:extLst>
              <a:ext uri="{FF2B5EF4-FFF2-40B4-BE49-F238E27FC236}">
                <a16:creationId xmlns:a16="http://schemas.microsoft.com/office/drawing/2014/main" id="{6BD5CCB2-DA37-0427-CB79-ABFD6B2B11C9}"/>
              </a:ext>
            </a:extLst>
          </p:cNvPr>
          <p:cNvSpPr txBox="1"/>
          <p:nvPr/>
        </p:nvSpPr>
        <p:spPr>
          <a:xfrm>
            <a:off x="1577750" y="2274815"/>
            <a:ext cx="152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/>
              <a:t>Software</a:t>
            </a:r>
            <a:endParaRPr sz="1300" b="1"/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449750" y="4809153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PWM/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MAVLink</a:t>
            </a:r>
            <a:endParaRPr sz="900"/>
          </a:p>
        </p:txBody>
      </p: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6804200" y="5270865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5367000" y="5270878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PWM</a:t>
            </a:r>
            <a:endParaRPr sz="900"/>
          </a:p>
        </p:txBody>
      </p:sp>
      <p:grpSp>
        <p:nvGrpSpPr>
          <p:cNvPr id="34" name="Google Shape;82;p13">
            <a:extLst>
              <a:ext uri="{FF2B5EF4-FFF2-40B4-BE49-F238E27FC236}">
                <a16:creationId xmlns:a16="http://schemas.microsoft.com/office/drawing/2014/main" id="{C5329E32-E624-0103-126F-ED8E7931D4F4}"/>
              </a:ext>
            </a:extLst>
          </p:cNvPr>
          <p:cNvGrpSpPr/>
          <p:nvPr/>
        </p:nvGrpSpPr>
        <p:grpSpPr>
          <a:xfrm>
            <a:off x="7935550" y="2439140"/>
            <a:ext cx="1254600" cy="1428300"/>
            <a:chOff x="7560025" y="1012075"/>
            <a:chExt cx="1254600" cy="1428300"/>
          </a:xfrm>
        </p:grpSpPr>
        <p:sp>
          <p:nvSpPr>
            <p:cNvPr id="35" name="Google Shape;83;p13">
              <a:extLst>
                <a:ext uri="{FF2B5EF4-FFF2-40B4-BE49-F238E27FC236}">
                  <a16:creationId xmlns:a16="http://schemas.microsoft.com/office/drawing/2014/main" id="{A1D50299-0AC2-C087-3FAB-C53A846BE81A}"/>
                </a:ext>
              </a:extLst>
            </p:cNvPr>
            <p:cNvSpPr/>
            <p:nvPr/>
          </p:nvSpPr>
          <p:spPr>
            <a:xfrm>
              <a:off x="7560025" y="1012075"/>
              <a:ext cx="1254600" cy="14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;p13">
              <a:extLst>
                <a:ext uri="{FF2B5EF4-FFF2-40B4-BE49-F238E27FC236}">
                  <a16:creationId xmlns:a16="http://schemas.microsoft.com/office/drawing/2014/main" id="{F0F1D8F6-B8D8-4774-ACA0-37AE3139C4AC}"/>
                </a:ext>
              </a:extLst>
            </p:cNvPr>
            <p:cNvSpPr/>
            <p:nvPr/>
          </p:nvSpPr>
          <p:spPr>
            <a:xfrm>
              <a:off x="7686350" y="1837925"/>
              <a:ext cx="1008000" cy="384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</a:rPr>
                <a:t>RaspberryPI</a:t>
              </a:r>
              <a:endParaRPr sz="1000" b="1">
                <a:solidFill>
                  <a:schemeClr val="dk1"/>
                </a:solidFill>
              </a:endParaRPr>
            </a:p>
          </p:txBody>
        </p:sp>
        <p:sp>
          <p:nvSpPr>
            <p:cNvPr id="37" name="Google Shape;85;p13">
              <a:extLst>
                <a:ext uri="{FF2B5EF4-FFF2-40B4-BE49-F238E27FC236}">
                  <a16:creationId xmlns:a16="http://schemas.microsoft.com/office/drawing/2014/main" id="{EEA52C01-CD30-917F-72D7-4D26789C76D5}"/>
                </a:ext>
              </a:extLst>
            </p:cNvPr>
            <p:cNvSpPr/>
            <p:nvPr/>
          </p:nvSpPr>
          <p:spPr>
            <a:xfrm>
              <a:off x="7686350" y="1286300"/>
              <a:ext cx="1008000" cy="384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chemeClr val="dk1"/>
                  </a:solidFill>
                </a:rPr>
                <a:t>Ubuntu</a:t>
              </a:r>
              <a:endParaRPr sz="1000" b="1" dirty="0">
                <a:solidFill>
                  <a:schemeClr val="dk1"/>
                </a:solidFill>
              </a:endParaRPr>
            </a:p>
          </p:txBody>
        </p:sp>
      </p:grpSp>
      <p:cxnSp>
        <p:nvCxnSpPr>
          <p:cNvPr id="38" name="Google Shape;86;p13">
            <a:extLst>
              <a:ext uri="{FF2B5EF4-FFF2-40B4-BE49-F238E27FC236}">
                <a16:creationId xmlns:a16="http://schemas.microsoft.com/office/drawing/2014/main" id="{A967851E-1A47-A486-8336-62A7F6FE3CAA}"/>
              </a:ext>
            </a:extLst>
          </p:cNvPr>
          <p:cNvCxnSpPr/>
          <p:nvPr/>
        </p:nvCxnSpPr>
        <p:spPr>
          <a:xfrm>
            <a:off x="9230550" y="3171140"/>
            <a:ext cx="636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" name="Google Shape;87;p13">
            <a:extLst>
              <a:ext uri="{FF2B5EF4-FFF2-40B4-BE49-F238E27FC236}">
                <a16:creationId xmlns:a16="http://schemas.microsoft.com/office/drawing/2014/main" id="{FCE6E928-327D-F81B-A8C5-F6EC7677774D}"/>
              </a:ext>
            </a:extLst>
          </p:cNvPr>
          <p:cNvSpPr txBox="1"/>
          <p:nvPr/>
        </p:nvSpPr>
        <p:spPr>
          <a:xfrm>
            <a:off x="9185750" y="3184365"/>
            <a:ext cx="6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HW</a:t>
            </a:r>
            <a:endParaRPr sz="1000"/>
          </a:p>
        </p:txBody>
      </p:sp>
      <p:sp>
        <p:nvSpPr>
          <p:cNvPr id="40" name="Google Shape;88;p13">
            <a:extLst>
              <a:ext uri="{FF2B5EF4-FFF2-40B4-BE49-F238E27FC236}">
                <a16:creationId xmlns:a16="http://schemas.microsoft.com/office/drawing/2014/main" id="{9B62B422-BBC9-6705-F367-F9F4889329AD}"/>
              </a:ext>
            </a:extLst>
          </p:cNvPr>
          <p:cNvSpPr txBox="1"/>
          <p:nvPr/>
        </p:nvSpPr>
        <p:spPr>
          <a:xfrm>
            <a:off x="9185750" y="2819215"/>
            <a:ext cx="6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OS</a:t>
            </a:r>
            <a:endParaRPr sz="1000"/>
          </a:p>
        </p:txBody>
      </p:sp>
      <p:cxnSp>
        <p:nvCxnSpPr>
          <p:cNvPr id="41" name="Google Shape;89;p13">
            <a:extLst>
              <a:ext uri="{FF2B5EF4-FFF2-40B4-BE49-F238E27FC236}">
                <a16:creationId xmlns:a16="http://schemas.microsoft.com/office/drawing/2014/main" id="{D014337F-0840-866D-BF7C-C3427401103B}"/>
              </a:ext>
            </a:extLst>
          </p:cNvPr>
          <p:cNvCxnSpPr>
            <a:endCxn id="35" idx="1"/>
          </p:cNvCxnSpPr>
          <p:nvPr/>
        </p:nvCxnSpPr>
        <p:spPr>
          <a:xfrm rot="10800000" flipH="1">
            <a:off x="7317550" y="3153290"/>
            <a:ext cx="618000" cy="497100"/>
          </a:xfrm>
          <a:prstGeom prst="bentConnector3">
            <a:avLst>
              <a:gd name="adj1" fmla="val 507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46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pic>
        <p:nvPicPr>
          <p:cNvPr id="3" name="그림 2" descr="운동기이(가) 표시된 사진&#10;&#10;자동 생성된 설명">
            <a:extLst>
              <a:ext uri="{FF2B5EF4-FFF2-40B4-BE49-F238E27FC236}">
                <a16:creationId xmlns:a16="http://schemas.microsoft.com/office/drawing/2014/main" id="{D4ADD2EE-7E29-E658-8BEA-E274DAAA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9" y="1268647"/>
            <a:ext cx="4686465" cy="4686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2FF4E0-4E06-E44E-2074-1F1382F43F4C}"/>
              </a:ext>
            </a:extLst>
          </p:cNvPr>
          <p:cNvCxnSpPr/>
          <p:nvPr/>
        </p:nvCxnSpPr>
        <p:spPr>
          <a:xfrm>
            <a:off x="8088194" y="1754660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54A460-B3A8-3FCB-340A-5A5412CBDE12}"/>
              </a:ext>
            </a:extLst>
          </p:cNvPr>
          <p:cNvSpPr txBox="1"/>
          <p:nvPr/>
        </p:nvSpPr>
        <p:spPr>
          <a:xfrm>
            <a:off x="8215456" y="1869840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9D4BCD-138C-CB47-15C0-6F6017B86E81}"/>
              </a:ext>
            </a:extLst>
          </p:cNvPr>
          <p:cNvCxnSpPr/>
          <p:nvPr/>
        </p:nvCxnSpPr>
        <p:spPr>
          <a:xfrm>
            <a:off x="8088194" y="4551768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567C8-91E5-E48A-A60B-69AF5455E727}"/>
              </a:ext>
            </a:extLst>
          </p:cNvPr>
          <p:cNvSpPr txBox="1"/>
          <p:nvPr/>
        </p:nvSpPr>
        <p:spPr>
          <a:xfrm>
            <a:off x="8215456" y="4657521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storbe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light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126g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76161E-0109-4DFC-4BB7-7C6850FBE832}"/>
              </a:ext>
            </a:extLst>
          </p:cNvPr>
          <p:cNvCxnSpPr>
            <a:cxnSpLocks/>
          </p:cNvCxnSpPr>
          <p:nvPr/>
        </p:nvCxnSpPr>
        <p:spPr>
          <a:xfrm>
            <a:off x="3808431" y="1876771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E973A-FCE5-E677-9421-03EBE1032BA9}"/>
              </a:ext>
            </a:extLst>
          </p:cNvPr>
          <p:cNvSpPr txBox="1"/>
          <p:nvPr/>
        </p:nvSpPr>
        <p:spPr>
          <a:xfrm>
            <a:off x="1219200" y="1973099"/>
            <a:ext cx="25892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Pixhwak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Sensor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D0D9-ED44-775D-4FB9-7550C7015165}"/>
              </a:ext>
            </a:extLst>
          </p:cNvPr>
          <p:cNvCxnSpPr>
            <a:cxnSpLocks/>
          </p:cNvCxnSpPr>
          <p:nvPr/>
        </p:nvCxnSpPr>
        <p:spPr>
          <a:xfrm>
            <a:off x="3808431" y="4575056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AE720-158B-9DF0-9F90-5EFCC8233C46}"/>
              </a:ext>
            </a:extLst>
          </p:cNvPr>
          <p:cNvSpPr txBox="1"/>
          <p:nvPr/>
        </p:nvSpPr>
        <p:spPr>
          <a:xfrm>
            <a:off x="1960778" y="4671384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Motor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212g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DEE23-39A4-66F2-705B-1910636FA737}"/>
              </a:ext>
            </a:extLst>
          </p:cNvPr>
          <p:cNvSpPr txBox="1"/>
          <p:nvPr/>
        </p:nvSpPr>
        <p:spPr>
          <a:xfrm>
            <a:off x="5095185" y="4793495"/>
            <a:ext cx="1706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Drone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1.3kg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0530-1078-7AEF-7B5D-AFD6166C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09" y="1319169"/>
            <a:ext cx="7891782" cy="50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</p:spTree>
    <p:extLst>
      <p:ext uri="{BB962C8B-B14F-4D97-AF65-F5344CB8AC3E}">
        <p14:creationId xmlns:p14="http://schemas.microsoft.com/office/powerpoint/2010/main" val="272586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8A7DCE-47C3-344E-A79D-DCD9A99C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05" y="3579575"/>
            <a:ext cx="1733792" cy="16956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48831"/>
              </p:ext>
            </p:extLst>
          </p:nvPr>
        </p:nvGraphicFramePr>
        <p:xfrm>
          <a:off x="1442914" y="1396674"/>
          <a:ext cx="9661771" cy="48209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61700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763571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074655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206541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89423"/>
              </p:ext>
            </p:extLst>
          </p:nvPr>
        </p:nvGraphicFramePr>
        <p:xfrm>
          <a:off x="2145220" y="1626754"/>
          <a:ext cx="8128000" cy="4597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142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2532184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642382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기업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요구도</a:t>
            </a:r>
          </a:p>
        </p:txBody>
      </p:sp>
    </p:spTree>
    <p:extLst>
      <p:ext uri="{BB962C8B-B14F-4D97-AF65-F5344CB8AC3E}">
        <p14:creationId xmlns:p14="http://schemas.microsoft.com/office/powerpoint/2010/main" val="8899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A62FD-71BD-5056-6552-99A718A97C98}"/>
              </a:ext>
            </a:extLst>
          </p:cNvPr>
          <p:cNvSpPr/>
          <p:nvPr/>
        </p:nvSpPr>
        <p:spPr>
          <a:xfrm>
            <a:off x="6807740" y="1226436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차량과 거리를 유지하며 전방에서 비행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C876-3D24-9A41-5BD4-52B1DE5EB146}"/>
              </a:ext>
            </a:extLst>
          </p:cNvPr>
          <p:cNvSpPr/>
          <p:nvPr/>
        </p:nvSpPr>
        <p:spPr>
          <a:xfrm>
            <a:off x="6807740" y="2872247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교차로와 횡단보도에서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호버링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하며 차량 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62305-EB59-C6F4-0B72-A6C60BE21EFB}"/>
              </a:ext>
            </a:extLst>
          </p:cNvPr>
          <p:cNvSpPr/>
          <p:nvPr/>
        </p:nvSpPr>
        <p:spPr>
          <a:xfrm>
            <a:off x="6807740" y="4518058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정체시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가까운 교차로로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DE3768-61FC-3B2B-F785-3DC276B9B38E}"/>
              </a:ext>
            </a:extLst>
          </p:cNvPr>
          <p:cNvSpPr/>
          <p:nvPr/>
        </p:nvSpPr>
        <p:spPr>
          <a:xfrm>
            <a:off x="982494" y="2237362"/>
            <a:ext cx="4542817" cy="333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요구사항 분석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4757867" y="50774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288633" y="40260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106567" y="402601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상세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167" y="3778817"/>
            <a:ext cx="1036400" cy="54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2911951" y="4328017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483033" y="5077433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4912167" y="4630017"/>
            <a:ext cx="651200" cy="4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369067" y="5379433"/>
            <a:ext cx="1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389833" y="4630033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052767" y="3127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endCxn id="120" idx="2"/>
          </p:cNvCxnSpPr>
          <p:nvPr/>
        </p:nvCxnSpPr>
        <p:spPr>
          <a:xfrm rot="10800000" flipH="1">
            <a:off x="9895167" y="3731000"/>
            <a:ext cx="963200" cy="5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958400" cy="5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654</TotalTime>
  <Words>555</Words>
  <Application>Microsoft Office PowerPoint</Application>
  <PresentationFormat>와이드스크린</PresentationFormat>
  <Paragraphs>227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Amasis MT Pro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추진 배경</vt:lpstr>
      <vt:lpstr>추진 배경</vt:lpstr>
      <vt:lpstr>과제의 목표</vt:lpstr>
      <vt:lpstr>과제의 목표</vt:lpstr>
      <vt:lpstr>기업 요구도</vt:lpstr>
      <vt:lpstr>개발 내용</vt:lpstr>
      <vt:lpstr>PowerPoint 프레젠테이션</vt:lpstr>
      <vt:lpstr>예상 결과물</vt:lpstr>
      <vt:lpstr>예상 결과물 - SW설계</vt:lpstr>
      <vt:lpstr>예상 결과물 - HW설계</vt:lpstr>
      <vt:lpstr>예상 결과물 – 수학적 분석</vt:lpstr>
      <vt:lpstr>예상 결과물 – 시뮬레이션</vt:lpstr>
      <vt:lpstr>예상 결과물 – 실험 및 제작</vt:lpstr>
      <vt:lpstr>기대 효과</vt:lpstr>
      <vt:lpstr>현실적 제한요소</vt:lpstr>
      <vt:lpstr>팀 구성</vt:lpstr>
      <vt:lpstr>예산 및 일정</vt:lpstr>
      <vt:lpstr>예산 및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user</cp:lastModifiedBy>
  <cp:revision>11</cp:revision>
  <dcterms:created xsi:type="dcterms:W3CDTF">2023-03-06T11:56:54Z</dcterms:created>
  <dcterms:modified xsi:type="dcterms:W3CDTF">2023-03-08T13:39:15Z</dcterms:modified>
</cp:coreProperties>
</file>